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</p:sldIdLst>
  <p:sldSz cx="6400800" cy="457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2760"/>
    <a:srgbClr val="801535"/>
    <a:srgbClr val="DD8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2"/>
    <p:restoredTop sz="96327"/>
  </p:normalViewPr>
  <p:slideViewPr>
    <p:cSldViewPr snapToGrid="0" snapToObjects="1">
      <p:cViewPr varScale="1">
        <p:scale>
          <a:sx n="193" d="100"/>
          <a:sy n="193" d="100"/>
        </p:scale>
        <p:origin x="1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748242"/>
            <a:ext cx="5440680" cy="1591733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2401359"/>
            <a:ext cx="4800600" cy="1103841"/>
          </a:xfrm>
        </p:spPr>
        <p:txBody>
          <a:bodyPr/>
          <a:lstStyle>
            <a:lvl1pPr marL="0" indent="0" algn="ctr">
              <a:buNone/>
              <a:defRPr sz="1600"/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8/21/20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0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8/21/20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90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0573" y="243417"/>
            <a:ext cx="1380173" cy="38745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055" y="243417"/>
            <a:ext cx="4060508" cy="38745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8/21/20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8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8/21/20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5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2" y="1139826"/>
            <a:ext cx="5520690" cy="19018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722" y="3059643"/>
            <a:ext cx="5520690" cy="10001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0481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8/21/20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1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055" y="1217083"/>
            <a:ext cx="272034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405" y="1217083"/>
            <a:ext cx="272034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8/21/20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8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243418"/>
            <a:ext cx="5520690" cy="8837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889" y="1120775"/>
            <a:ext cx="2707838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889" y="1670050"/>
            <a:ext cx="2707838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0405" y="1120775"/>
            <a:ext cx="2721174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40405" y="1670050"/>
            <a:ext cx="2721174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8/21/20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8/21/20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8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8/21/20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6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04800"/>
            <a:ext cx="2064425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174" y="658285"/>
            <a:ext cx="3240405" cy="3249083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1371600"/>
            <a:ext cx="2064425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8/21/20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2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04800"/>
            <a:ext cx="2064425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21174" y="658285"/>
            <a:ext cx="3240405" cy="3249083"/>
          </a:xfrm>
        </p:spPr>
        <p:txBody>
          <a:bodyPr anchor="t"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1371600"/>
            <a:ext cx="2064425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8/21/20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6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243418"/>
            <a:ext cx="5520690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1217083"/>
            <a:ext cx="5520690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FBE59-C45A-2547-934E-8150388BB2D4}" type="datetimeFigureOut">
              <a:rPr lang="en-US" smtClean="0"/>
              <a:t>8/21/20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2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E7B29A8-48C1-AA4D-8F70-70D7EE6F60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21269145">
            <a:off x="3695707" y="938472"/>
            <a:ext cx="2153328" cy="14355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7F56C1-7371-F649-9A48-9442232EAB85}"/>
              </a:ext>
            </a:extLst>
          </p:cNvPr>
          <p:cNvSpPr txBox="1"/>
          <p:nvPr/>
        </p:nvSpPr>
        <p:spPr>
          <a:xfrm>
            <a:off x="1406978" y="1087262"/>
            <a:ext cx="20669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Happy Anniversary!</a:t>
            </a:r>
          </a:p>
          <a:p>
            <a:endParaRPr lang="en-US" sz="500" dirty="0"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  <a:p>
            <a:r>
              <a:rPr lang="en-US" sz="20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Your Name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60909D-9D7D-1340-B5E5-E50A777673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686568">
            <a:off x="4672488" y="2688963"/>
            <a:ext cx="1451163" cy="14511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8DC760-BE06-2248-879C-9640B7FF255C}"/>
              </a:ext>
            </a:extLst>
          </p:cNvPr>
          <p:cNvSpPr txBox="1"/>
          <p:nvPr/>
        </p:nvSpPr>
        <p:spPr>
          <a:xfrm>
            <a:off x="201249" y="192560"/>
            <a:ext cx="4853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YOUR CUSTOM MESSAGE HERE</a:t>
            </a:r>
          </a:p>
        </p:txBody>
      </p:sp>
    </p:spTree>
    <p:extLst>
      <p:ext uri="{BB962C8B-B14F-4D97-AF65-F5344CB8AC3E}">
        <p14:creationId xmlns:p14="http://schemas.microsoft.com/office/powerpoint/2010/main" val="1670410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10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Brush Script MT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Mother’s Day</dc:title>
  <dc:creator>Christopher Thompson</dc:creator>
  <cp:lastModifiedBy>Christopher Thompson</cp:lastModifiedBy>
  <cp:revision>20</cp:revision>
  <dcterms:created xsi:type="dcterms:W3CDTF">2020-04-10T16:00:27Z</dcterms:created>
  <dcterms:modified xsi:type="dcterms:W3CDTF">2020-08-21T16:55:54Z</dcterms:modified>
</cp:coreProperties>
</file>