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93" d="100"/>
          <a:sy n="193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0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7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8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1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281F-ECB4-F944-8DE4-20E67BB9997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7724-4493-3748-928E-870DE738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7EA9D5A-6E69-0C44-A056-DAD2B10980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290163">
            <a:off x="502410" y="489382"/>
            <a:ext cx="2860672" cy="19071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AB784D-B56C-7149-A8E1-DC466BC6F0DA}"/>
              </a:ext>
            </a:extLst>
          </p:cNvPr>
          <p:cNvSpPr txBox="1"/>
          <p:nvPr/>
        </p:nvSpPr>
        <p:spPr>
          <a:xfrm>
            <a:off x="583096" y="4088296"/>
            <a:ext cx="386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Love, “Your Name Here”</a:t>
            </a:r>
          </a:p>
        </p:txBody>
      </p:sp>
    </p:spTree>
    <p:extLst>
      <p:ext uri="{BB962C8B-B14F-4D97-AF65-F5344CB8AC3E}">
        <p14:creationId xmlns:p14="http://schemas.microsoft.com/office/powerpoint/2010/main" val="80912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7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Thompson</dc:creator>
  <cp:lastModifiedBy>Christopher Thompson</cp:lastModifiedBy>
  <cp:revision>10</cp:revision>
  <dcterms:created xsi:type="dcterms:W3CDTF">2020-04-24T18:10:02Z</dcterms:created>
  <dcterms:modified xsi:type="dcterms:W3CDTF">2020-04-24T20:41:14Z</dcterms:modified>
</cp:coreProperties>
</file>