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33" d="100"/>
          <a:sy n="133" d="100"/>
        </p:scale>
        <p:origin x="1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8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5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5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7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1F4C-9FA5-4C42-887D-29D02CD46A72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48B47-4AA2-2942-BA38-3CBB26BF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ECF0C536-360B-9148-A45A-321E7700B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1879">
            <a:off x="823340" y="874689"/>
            <a:ext cx="4051967" cy="2701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056E51-E572-214B-88A9-E1F91AEE5EB1}"/>
              </a:ext>
            </a:extLst>
          </p:cNvPr>
          <p:cNvSpPr txBox="1"/>
          <p:nvPr/>
        </p:nvSpPr>
        <p:spPr>
          <a:xfrm>
            <a:off x="616689" y="6318521"/>
            <a:ext cx="602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Love, “Your Name Here”</a:t>
            </a:r>
          </a:p>
        </p:txBody>
      </p:sp>
    </p:spTree>
    <p:extLst>
      <p:ext uri="{BB962C8B-B14F-4D97-AF65-F5344CB8AC3E}">
        <p14:creationId xmlns:p14="http://schemas.microsoft.com/office/powerpoint/2010/main" val="3975044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7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Thompson</dc:creator>
  <cp:lastModifiedBy>Christopher Thompson</cp:lastModifiedBy>
  <cp:revision>2</cp:revision>
  <dcterms:created xsi:type="dcterms:W3CDTF">2020-04-24T20:33:45Z</dcterms:created>
  <dcterms:modified xsi:type="dcterms:W3CDTF">2020-04-24T20:39:21Z</dcterms:modified>
</cp:coreProperties>
</file>